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1430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60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60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686104" y="685800"/>
            <a:ext cx="548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654611"/>
            <a:ext cx="17041200" cy="4561200"/>
          </a:xfrm>
          <a:prstGeom prst="rect">
            <a:avLst/>
          </a:prstGeom>
        </p:spPr>
        <p:txBody>
          <a:bodyPr anchorCtr="0" anchor="b" bIns="189625" lIns="189625" spcFirstLastPara="1" rIns="189625" wrap="square" tIns="1896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6298056"/>
            <a:ext cx="17041200" cy="1761300"/>
          </a:xfrm>
          <a:prstGeom prst="rect">
            <a:avLst/>
          </a:prstGeom>
        </p:spPr>
        <p:txBody>
          <a:bodyPr anchorCtr="0" anchor="t" bIns="189625" lIns="189625" spcFirstLastPara="1" rIns="189625" wrap="square" tIns="1896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10362704"/>
            <a:ext cx="1097400" cy="874800"/>
          </a:xfrm>
          <a:prstGeom prst="rect">
            <a:avLst/>
          </a:prstGeom>
        </p:spPr>
        <p:txBody>
          <a:bodyPr anchorCtr="0" anchor="ctr" bIns="189625" lIns="189625" spcFirstLastPara="1" rIns="189625" wrap="square" tIns="1896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779667"/>
            <a:ext cx="17041200" cy="1870800"/>
          </a:xfrm>
          <a:prstGeom prst="rect">
            <a:avLst/>
          </a:prstGeom>
        </p:spPr>
        <p:txBody>
          <a:bodyPr anchorCtr="0" anchor="ctr" bIns="189625" lIns="189625" spcFirstLastPara="1" rIns="189625" wrap="square" tIns="1896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 algn="ctr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 algn="ctr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 algn="ctr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 algn="ctr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 algn="ctr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 algn="ctr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 algn="ctr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 algn="ctr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10362704"/>
            <a:ext cx="1097400" cy="874800"/>
          </a:xfrm>
          <a:prstGeom prst="rect">
            <a:avLst/>
          </a:prstGeom>
        </p:spPr>
        <p:txBody>
          <a:bodyPr anchorCtr="0" anchor="ctr" bIns="189625" lIns="189625" spcFirstLastPara="1" rIns="189625" wrap="square" tIns="1896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988944"/>
            <a:ext cx="17041200" cy="1272600"/>
          </a:xfrm>
          <a:prstGeom prst="rect">
            <a:avLst/>
          </a:prstGeom>
        </p:spPr>
        <p:txBody>
          <a:bodyPr anchorCtr="0" anchor="t" bIns="189625" lIns="189625" spcFirstLastPara="1" rIns="189625" wrap="square" tIns="1896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561056"/>
            <a:ext cx="17041200" cy="7592100"/>
          </a:xfrm>
          <a:prstGeom prst="rect">
            <a:avLst/>
          </a:prstGeom>
        </p:spPr>
        <p:txBody>
          <a:bodyPr anchorCtr="0" anchor="t" bIns="189625" lIns="189625" spcFirstLastPara="1" rIns="189625" wrap="square" tIns="189625">
            <a:noAutofit/>
          </a:bodyPr>
          <a:lstStyle>
            <a:lvl1pPr indent="-463550" lvl="0" marL="4572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1pPr>
            <a:lvl2pPr indent="-412750" lvl="1" marL="914400">
              <a:spcBef>
                <a:spcPts val="3300"/>
              </a:spcBef>
              <a:spcAft>
                <a:spcPts val="0"/>
              </a:spcAft>
              <a:buSzPts val="2900"/>
              <a:buChar char="○"/>
              <a:defRPr/>
            </a:lvl2pPr>
            <a:lvl3pPr indent="-412750" lvl="2" marL="1371600">
              <a:spcBef>
                <a:spcPts val="3300"/>
              </a:spcBef>
              <a:spcAft>
                <a:spcPts val="0"/>
              </a:spcAft>
              <a:buSzPts val="2900"/>
              <a:buChar char="■"/>
              <a:defRPr/>
            </a:lvl3pPr>
            <a:lvl4pPr indent="-412750" lvl="3" marL="1828800">
              <a:spcBef>
                <a:spcPts val="3300"/>
              </a:spcBef>
              <a:spcAft>
                <a:spcPts val="0"/>
              </a:spcAft>
              <a:buSzPts val="2900"/>
              <a:buChar char="●"/>
              <a:defRPr/>
            </a:lvl4pPr>
            <a:lvl5pPr indent="-412750" lvl="4" marL="2286000">
              <a:spcBef>
                <a:spcPts val="3300"/>
              </a:spcBef>
              <a:spcAft>
                <a:spcPts val="0"/>
              </a:spcAft>
              <a:buSzPts val="2900"/>
              <a:buChar char="○"/>
              <a:defRPr/>
            </a:lvl5pPr>
            <a:lvl6pPr indent="-412750" lvl="5" marL="2743200">
              <a:spcBef>
                <a:spcPts val="3300"/>
              </a:spcBef>
              <a:spcAft>
                <a:spcPts val="0"/>
              </a:spcAft>
              <a:buSzPts val="2900"/>
              <a:buChar char="■"/>
              <a:defRPr/>
            </a:lvl6pPr>
            <a:lvl7pPr indent="-412750" lvl="6" marL="3200400">
              <a:spcBef>
                <a:spcPts val="3300"/>
              </a:spcBef>
              <a:spcAft>
                <a:spcPts val="0"/>
              </a:spcAft>
              <a:buSzPts val="2900"/>
              <a:buChar char="●"/>
              <a:defRPr/>
            </a:lvl7pPr>
            <a:lvl8pPr indent="-412750" lvl="7" marL="3657600">
              <a:spcBef>
                <a:spcPts val="3300"/>
              </a:spcBef>
              <a:spcAft>
                <a:spcPts val="0"/>
              </a:spcAft>
              <a:buSzPts val="2900"/>
              <a:buChar char="○"/>
              <a:defRPr/>
            </a:lvl8pPr>
            <a:lvl9pPr indent="-412750" lvl="8" marL="4114800">
              <a:spcBef>
                <a:spcPts val="3300"/>
              </a:spcBef>
              <a:spcAft>
                <a:spcPts val="3300"/>
              </a:spcAft>
              <a:buSzPts val="29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10362704"/>
            <a:ext cx="1097400" cy="874800"/>
          </a:xfrm>
          <a:prstGeom prst="rect">
            <a:avLst/>
          </a:prstGeom>
        </p:spPr>
        <p:txBody>
          <a:bodyPr anchorCtr="0" anchor="ctr" bIns="189625" lIns="189625" spcFirstLastPara="1" rIns="189625" wrap="square" tIns="1896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988944"/>
            <a:ext cx="17041200" cy="1272600"/>
          </a:xfrm>
          <a:prstGeom prst="rect">
            <a:avLst/>
          </a:prstGeom>
        </p:spPr>
        <p:txBody>
          <a:bodyPr anchorCtr="0" anchor="t" bIns="189625" lIns="189625" spcFirstLastPara="1" rIns="189625" wrap="square" tIns="1896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561056"/>
            <a:ext cx="7999800" cy="7592100"/>
          </a:xfrm>
          <a:prstGeom prst="rect">
            <a:avLst/>
          </a:prstGeom>
        </p:spPr>
        <p:txBody>
          <a:bodyPr anchorCtr="0" anchor="t" bIns="189625" lIns="189625" spcFirstLastPara="1" rIns="189625" wrap="square" tIns="189625">
            <a:noAutofit/>
          </a:bodyPr>
          <a:lstStyle>
            <a:lvl1pPr indent="-412750" lvl="0" marL="45720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1pPr>
            <a:lvl2pPr indent="-387350" lvl="1" marL="914400">
              <a:spcBef>
                <a:spcPts val="3300"/>
              </a:spcBef>
              <a:spcAft>
                <a:spcPts val="0"/>
              </a:spcAft>
              <a:buSzPts val="2500"/>
              <a:buChar char="○"/>
              <a:defRPr sz="2500"/>
            </a:lvl2pPr>
            <a:lvl3pPr indent="-387350" lvl="2" marL="1371600">
              <a:spcBef>
                <a:spcPts val="3300"/>
              </a:spcBef>
              <a:spcAft>
                <a:spcPts val="0"/>
              </a:spcAft>
              <a:buSzPts val="2500"/>
              <a:buChar char="■"/>
              <a:defRPr sz="2500"/>
            </a:lvl3pPr>
            <a:lvl4pPr indent="-387350" lvl="3" marL="1828800">
              <a:spcBef>
                <a:spcPts val="3300"/>
              </a:spcBef>
              <a:spcAft>
                <a:spcPts val="0"/>
              </a:spcAft>
              <a:buSzPts val="2500"/>
              <a:buChar char="●"/>
              <a:defRPr sz="2500"/>
            </a:lvl4pPr>
            <a:lvl5pPr indent="-387350" lvl="4" marL="2286000">
              <a:spcBef>
                <a:spcPts val="3300"/>
              </a:spcBef>
              <a:spcAft>
                <a:spcPts val="0"/>
              </a:spcAft>
              <a:buSzPts val="2500"/>
              <a:buChar char="○"/>
              <a:defRPr sz="2500"/>
            </a:lvl5pPr>
            <a:lvl6pPr indent="-387350" lvl="5" marL="2743200">
              <a:spcBef>
                <a:spcPts val="3300"/>
              </a:spcBef>
              <a:spcAft>
                <a:spcPts val="0"/>
              </a:spcAft>
              <a:buSzPts val="2500"/>
              <a:buChar char="■"/>
              <a:defRPr sz="2500"/>
            </a:lvl6pPr>
            <a:lvl7pPr indent="-387350" lvl="6" marL="3200400">
              <a:spcBef>
                <a:spcPts val="3300"/>
              </a:spcBef>
              <a:spcAft>
                <a:spcPts val="0"/>
              </a:spcAft>
              <a:buSzPts val="2500"/>
              <a:buChar char="●"/>
              <a:defRPr sz="2500"/>
            </a:lvl7pPr>
            <a:lvl8pPr indent="-387350" lvl="7" marL="3657600">
              <a:spcBef>
                <a:spcPts val="3300"/>
              </a:spcBef>
              <a:spcAft>
                <a:spcPts val="0"/>
              </a:spcAft>
              <a:buSzPts val="2500"/>
              <a:buChar char="○"/>
              <a:defRPr sz="2500"/>
            </a:lvl8pPr>
            <a:lvl9pPr indent="-387350" lvl="8" marL="4114800">
              <a:spcBef>
                <a:spcPts val="3300"/>
              </a:spcBef>
              <a:spcAft>
                <a:spcPts val="3300"/>
              </a:spcAft>
              <a:buSzPts val="2500"/>
              <a:buChar char="■"/>
              <a:defRPr sz="2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561056"/>
            <a:ext cx="7999800" cy="7592100"/>
          </a:xfrm>
          <a:prstGeom prst="rect">
            <a:avLst/>
          </a:prstGeom>
        </p:spPr>
        <p:txBody>
          <a:bodyPr anchorCtr="0" anchor="t" bIns="189625" lIns="189625" spcFirstLastPara="1" rIns="189625" wrap="square" tIns="189625">
            <a:noAutofit/>
          </a:bodyPr>
          <a:lstStyle>
            <a:lvl1pPr indent="-412750" lvl="0" marL="45720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1pPr>
            <a:lvl2pPr indent="-387350" lvl="1" marL="914400">
              <a:spcBef>
                <a:spcPts val="3300"/>
              </a:spcBef>
              <a:spcAft>
                <a:spcPts val="0"/>
              </a:spcAft>
              <a:buSzPts val="2500"/>
              <a:buChar char="○"/>
              <a:defRPr sz="2500"/>
            </a:lvl2pPr>
            <a:lvl3pPr indent="-387350" lvl="2" marL="1371600">
              <a:spcBef>
                <a:spcPts val="3300"/>
              </a:spcBef>
              <a:spcAft>
                <a:spcPts val="0"/>
              </a:spcAft>
              <a:buSzPts val="2500"/>
              <a:buChar char="■"/>
              <a:defRPr sz="2500"/>
            </a:lvl3pPr>
            <a:lvl4pPr indent="-387350" lvl="3" marL="1828800">
              <a:spcBef>
                <a:spcPts val="3300"/>
              </a:spcBef>
              <a:spcAft>
                <a:spcPts val="0"/>
              </a:spcAft>
              <a:buSzPts val="2500"/>
              <a:buChar char="●"/>
              <a:defRPr sz="2500"/>
            </a:lvl4pPr>
            <a:lvl5pPr indent="-387350" lvl="4" marL="2286000">
              <a:spcBef>
                <a:spcPts val="3300"/>
              </a:spcBef>
              <a:spcAft>
                <a:spcPts val="0"/>
              </a:spcAft>
              <a:buSzPts val="2500"/>
              <a:buChar char="○"/>
              <a:defRPr sz="2500"/>
            </a:lvl5pPr>
            <a:lvl6pPr indent="-387350" lvl="5" marL="2743200">
              <a:spcBef>
                <a:spcPts val="3300"/>
              </a:spcBef>
              <a:spcAft>
                <a:spcPts val="0"/>
              </a:spcAft>
              <a:buSzPts val="2500"/>
              <a:buChar char="■"/>
              <a:defRPr sz="2500"/>
            </a:lvl6pPr>
            <a:lvl7pPr indent="-387350" lvl="6" marL="3200400">
              <a:spcBef>
                <a:spcPts val="3300"/>
              </a:spcBef>
              <a:spcAft>
                <a:spcPts val="0"/>
              </a:spcAft>
              <a:buSzPts val="2500"/>
              <a:buChar char="●"/>
              <a:defRPr sz="2500"/>
            </a:lvl7pPr>
            <a:lvl8pPr indent="-387350" lvl="7" marL="3657600">
              <a:spcBef>
                <a:spcPts val="3300"/>
              </a:spcBef>
              <a:spcAft>
                <a:spcPts val="0"/>
              </a:spcAft>
              <a:buSzPts val="2500"/>
              <a:buChar char="○"/>
              <a:defRPr sz="2500"/>
            </a:lvl8pPr>
            <a:lvl9pPr indent="-387350" lvl="8" marL="4114800">
              <a:spcBef>
                <a:spcPts val="3300"/>
              </a:spcBef>
              <a:spcAft>
                <a:spcPts val="3300"/>
              </a:spcAft>
              <a:buSzPts val="2500"/>
              <a:buChar char="■"/>
              <a:defRPr sz="2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10362704"/>
            <a:ext cx="1097400" cy="874800"/>
          </a:xfrm>
          <a:prstGeom prst="rect">
            <a:avLst/>
          </a:prstGeom>
        </p:spPr>
        <p:txBody>
          <a:bodyPr anchorCtr="0" anchor="ctr" bIns="189625" lIns="189625" spcFirstLastPara="1" rIns="189625" wrap="square" tIns="1896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988944"/>
            <a:ext cx="17041200" cy="1272600"/>
          </a:xfrm>
          <a:prstGeom prst="rect">
            <a:avLst/>
          </a:prstGeom>
        </p:spPr>
        <p:txBody>
          <a:bodyPr anchorCtr="0" anchor="t" bIns="189625" lIns="189625" spcFirstLastPara="1" rIns="189625" wrap="square" tIns="1896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10362704"/>
            <a:ext cx="1097400" cy="874800"/>
          </a:xfrm>
          <a:prstGeom prst="rect">
            <a:avLst/>
          </a:prstGeom>
        </p:spPr>
        <p:txBody>
          <a:bodyPr anchorCtr="0" anchor="ctr" bIns="189625" lIns="189625" spcFirstLastPara="1" rIns="189625" wrap="square" tIns="1896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234667"/>
            <a:ext cx="5616000" cy="1679400"/>
          </a:xfrm>
          <a:prstGeom prst="rect">
            <a:avLst/>
          </a:prstGeom>
        </p:spPr>
        <p:txBody>
          <a:bodyPr anchorCtr="0" anchor="b" bIns="189625" lIns="189625" spcFirstLastPara="1" rIns="189625" wrap="square" tIns="1896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3088000"/>
            <a:ext cx="5616000" cy="7065300"/>
          </a:xfrm>
          <a:prstGeom prst="rect">
            <a:avLst/>
          </a:prstGeom>
        </p:spPr>
        <p:txBody>
          <a:bodyPr anchorCtr="0" anchor="t" bIns="189625" lIns="189625" spcFirstLastPara="1" rIns="189625" wrap="square" tIns="189625">
            <a:noAutofit/>
          </a:bodyPr>
          <a:lstStyle>
            <a:lvl1pPr indent="-387350" lvl="0" marL="457200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1pPr>
            <a:lvl2pPr indent="-387350" lvl="1" marL="914400">
              <a:spcBef>
                <a:spcPts val="3300"/>
              </a:spcBef>
              <a:spcAft>
                <a:spcPts val="0"/>
              </a:spcAft>
              <a:buSzPts val="2500"/>
              <a:buChar char="○"/>
              <a:defRPr sz="2500"/>
            </a:lvl2pPr>
            <a:lvl3pPr indent="-387350" lvl="2" marL="1371600">
              <a:spcBef>
                <a:spcPts val="3300"/>
              </a:spcBef>
              <a:spcAft>
                <a:spcPts val="0"/>
              </a:spcAft>
              <a:buSzPts val="2500"/>
              <a:buChar char="■"/>
              <a:defRPr sz="2500"/>
            </a:lvl3pPr>
            <a:lvl4pPr indent="-387350" lvl="3" marL="1828800">
              <a:spcBef>
                <a:spcPts val="3300"/>
              </a:spcBef>
              <a:spcAft>
                <a:spcPts val="0"/>
              </a:spcAft>
              <a:buSzPts val="2500"/>
              <a:buChar char="●"/>
              <a:defRPr sz="2500"/>
            </a:lvl4pPr>
            <a:lvl5pPr indent="-387350" lvl="4" marL="2286000">
              <a:spcBef>
                <a:spcPts val="3300"/>
              </a:spcBef>
              <a:spcAft>
                <a:spcPts val="0"/>
              </a:spcAft>
              <a:buSzPts val="2500"/>
              <a:buChar char="○"/>
              <a:defRPr sz="2500"/>
            </a:lvl5pPr>
            <a:lvl6pPr indent="-387350" lvl="5" marL="2743200">
              <a:spcBef>
                <a:spcPts val="3300"/>
              </a:spcBef>
              <a:spcAft>
                <a:spcPts val="0"/>
              </a:spcAft>
              <a:buSzPts val="2500"/>
              <a:buChar char="■"/>
              <a:defRPr sz="2500"/>
            </a:lvl6pPr>
            <a:lvl7pPr indent="-387350" lvl="6" marL="3200400">
              <a:spcBef>
                <a:spcPts val="3300"/>
              </a:spcBef>
              <a:spcAft>
                <a:spcPts val="0"/>
              </a:spcAft>
              <a:buSzPts val="2500"/>
              <a:buChar char="●"/>
              <a:defRPr sz="2500"/>
            </a:lvl7pPr>
            <a:lvl8pPr indent="-387350" lvl="7" marL="3657600">
              <a:spcBef>
                <a:spcPts val="3300"/>
              </a:spcBef>
              <a:spcAft>
                <a:spcPts val="0"/>
              </a:spcAft>
              <a:buSzPts val="2500"/>
              <a:buChar char="○"/>
              <a:defRPr sz="2500"/>
            </a:lvl8pPr>
            <a:lvl9pPr indent="-387350" lvl="8" marL="4114800">
              <a:spcBef>
                <a:spcPts val="3300"/>
              </a:spcBef>
              <a:spcAft>
                <a:spcPts val="3300"/>
              </a:spcAft>
              <a:buSzPts val="2500"/>
              <a:buChar char="■"/>
              <a:defRPr sz="2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10362704"/>
            <a:ext cx="1097400" cy="874800"/>
          </a:xfrm>
          <a:prstGeom prst="rect">
            <a:avLst/>
          </a:prstGeom>
        </p:spPr>
        <p:txBody>
          <a:bodyPr anchorCtr="0" anchor="ctr" bIns="189625" lIns="189625" spcFirstLastPara="1" rIns="189625" wrap="square" tIns="1896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1000333"/>
            <a:ext cx="12735600" cy="9090600"/>
          </a:xfrm>
          <a:prstGeom prst="rect">
            <a:avLst/>
          </a:prstGeom>
        </p:spPr>
        <p:txBody>
          <a:bodyPr anchorCtr="0" anchor="ctr" bIns="189625" lIns="189625" spcFirstLastPara="1" rIns="189625" wrap="square" tIns="1896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10362704"/>
            <a:ext cx="1097400" cy="874800"/>
          </a:xfrm>
          <a:prstGeom prst="rect">
            <a:avLst/>
          </a:prstGeom>
        </p:spPr>
        <p:txBody>
          <a:bodyPr anchorCtr="0" anchor="ctr" bIns="189625" lIns="189625" spcFirstLastPara="1" rIns="189625" wrap="square" tIns="1896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78"/>
            <a:ext cx="9144000" cy="1143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9625" lIns="189625" spcFirstLastPara="1" rIns="189625" wrap="square" tIns="189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740389"/>
            <a:ext cx="8090400" cy="3294000"/>
          </a:xfrm>
          <a:prstGeom prst="rect">
            <a:avLst/>
          </a:prstGeom>
        </p:spPr>
        <p:txBody>
          <a:bodyPr anchorCtr="0" anchor="b" bIns="189625" lIns="189625" spcFirstLastPara="1" rIns="189625" wrap="square" tIns="1896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1pPr>
            <a:lvl2pPr lvl="1" algn="ctr"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2pPr>
            <a:lvl3pPr lvl="2" algn="ctr"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3pPr>
            <a:lvl4pPr lvl="3" algn="ctr"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4pPr>
            <a:lvl5pPr lvl="4" algn="ctr"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5pPr>
            <a:lvl6pPr lvl="5" algn="ctr"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6pPr>
            <a:lvl7pPr lvl="6" algn="ctr"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7pPr>
            <a:lvl8pPr lvl="7" algn="ctr"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8pPr>
            <a:lvl9pPr lvl="8" algn="ctr">
              <a:spcBef>
                <a:spcPts val="0"/>
              </a:spcBef>
              <a:spcAft>
                <a:spcPts val="0"/>
              </a:spcAft>
              <a:buSzPts val="8700"/>
              <a:buNone/>
              <a:defRPr sz="87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6229056"/>
            <a:ext cx="8090400" cy="2744700"/>
          </a:xfrm>
          <a:prstGeom prst="rect">
            <a:avLst/>
          </a:prstGeom>
        </p:spPr>
        <p:txBody>
          <a:bodyPr anchorCtr="0" anchor="t" bIns="189625" lIns="189625" spcFirstLastPara="1" rIns="189625" wrap="square" tIns="1896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609056"/>
            <a:ext cx="7674000" cy="8211300"/>
          </a:xfrm>
          <a:prstGeom prst="rect">
            <a:avLst/>
          </a:prstGeom>
        </p:spPr>
        <p:txBody>
          <a:bodyPr anchorCtr="0" anchor="ctr" bIns="189625" lIns="189625" spcFirstLastPara="1" rIns="189625" wrap="square" tIns="189625">
            <a:noAutofit/>
          </a:bodyPr>
          <a:lstStyle>
            <a:lvl1pPr indent="-463550" lvl="0" marL="457200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1pPr>
            <a:lvl2pPr indent="-412750" lvl="1" marL="914400">
              <a:spcBef>
                <a:spcPts val="3300"/>
              </a:spcBef>
              <a:spcAft>
                <a:spcPts val="0"/>
              </a:spcAft>
              <a:buSzPts val="2900"/>
              <a:buChar char="○"/>
              <a:defRPr/>
            </a:lvl2pPr>
            <a:lvl3pPr indent="-412750" lvl="2" marL="1371600">
              <a:spcBef>
                <a:spcPts val="3300"/>
              </a:spcBef>
              <a:spcAft>
                <a:spcPts val="0"/>
              </a:spcAft>
              <a:buSzPts val="2900"/>
              <a:buChar char="■"/>
              <a:defRPr/>
            </a:lvl3pPr>
            <a:lvl4pPr indent="-412750" lvl="3" marL="1828800">
              <a:spcBef>
                <a:spcPts val="3300"/>
              </a:spcBef>
              <a:spcAft>
                <a:spcPts val="0"/>
              </a:spcAft>
              <a:buSzPts val="2900"/>
              <a:buChar char="●"/>
              <a:defRPr/>
            </a:lvl4pPr>
            <a:lvl5pPr indent="-412750" lvl="4" marL="2286000">
              <a:spcBef>
                <a:spcPts val="3300"/>
              </a:spcBef>
              <a:spcAft>
                <a:spcPts val="0"/>
              </a:spcAft>
              <a:buSzPts val="2900"/>
              <a:buChar char="○"/>
              <a:defRPr/>
            </a:lvl5pPr>
            <a:lvl6pPr indent="-412750" lvl="5" marL="2743200">
              <a:spcBef>
                <a:spcPts val="3300"/>
              </a:spcBef>
              <a:spcAft>
                <a:spcPts val="0"/>
              </a:spcAft>
              <a:buSzPts val="2900"/>
              <a:buChar char="■"/>
              <a:defRPr/>
            </a:lvl6pPr>
            <a:lvl7pPr indent="-412750" lvl="6" marL="3200400">
              <a:spcBef>
                <a:spcPts val="3300"/>
              </a:spcBef>
              <a:spcAft>
                <a:spcPts val="0"/>
              </a:spcAft>
              <a:buSzPts val="2900"/>
              <a:buChar char="●"/>
              <a:defRPr/>
            </a:lvl7pPr>
            <a:lvl8pPr indent="-412750" lvl="7" marL="3657600">
              <a:spcBef>
                <a:spcPts val="3300"/>
              </a:spcBef>
              <a:spcAft>
                <a:spcPts val="0"/>
              </a:spcAft>
              <a:buSzPts val="2900"/>
              <a:buChar char="○"/>
              <a:defRPr/>
            </a:lvl8pPr>
            <a:lvl9pPr indent="-412750" lvl="8" marL="4114800">
              <a:spcBef>
                <a:spcPts val="3300"/>
              </a:spcBef>
              <a:spcAft>
                <a:spcPts val="3300"/>
              </a:spcAft>
              <a:buSzPts val="29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10362704"/>
            <a:ext cx="1097400" cy="874800"/>
          </a:xfrm>
          <a:prstGeom prst="rect">
            <a:avLst/>
          </a:prstGeom>
        </p:spPr>
        <p:txBody>
          <a:bodyPr anchorCtr="0" anchor="ctr" bIns="189625" lIns="189625" spcFirstLastPara="1" rIns="189625" wrap="square" tIns="1896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9401278"/>
            <a:ext cx="11997600" cy="1344600"/>
          </a:xfrm>
          <a:prstGeom prst="rect">
            <a:avLst/>
          </a:prstGeom>
        </p:spPr>
        <p:txBody>
          <a:bodyPr anchorCtr="0" anchor="ctr" bIns="189625" lIns="189625" spcFirstLastPara="1" rIns="189625" wrap="square" tIns="1896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10362704"/>
            <a:ext cx="1097400" cy="874800"/>
          </a:xfrm>
          <a:prstGeom prst="rect">
            <a:avLst/>
          </a:prstGeom>
        </p:spPr>
        <p:txBody>
          <a:bodyPr anchorCtr="0" anchor="ctr" bIns="189625" lIns="189625" spcFirstLastPara="1" rIns="189625" wrap="square" tIns="1896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458056"/>
            <a:ext cx="17041200" cy="4363200"/>
          </a:xfrm>
          <a:prstGeom prst="rect">
            <a:avLst/>
          </a:prstGeom>
        </p:spPr>
        <p:txBody>
          <a:bodyPr anchorCtr="0" anchor="b" bIns="189625" lIns="189625" spcFirstLastPara="1" rIns="189625" wrap="square" tIns="1896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900"/>
              <a:buNone/>
              <a:defRPr sz="2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900"/>
              <a:buNone/>
              <a:defRPr sz="249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900"/>
              <a:buNone/>
              <a:defRPr sz="249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900"/>
              <a:buNone/>
              <a:defRPr sz="249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900"/>
              <a:buNone/>
              <a:defRPr sz="249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900"/>
              <a:buNone/>
              <a:defRPr sz="249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900"/>
              <a:buNone/>
              <a:defRPr sz="249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900"/>
              <a:buNone/>
              <a:defRPr sz="249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900"/>
              <a:buNone/>
              <a:defRPr sz="24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7004944"/>
            <a:ext cx="17041200" cy="2890800"/>
          </a:xfrm>
          <a:prstGeom prst="rect">
            <a:avLst/>
          </a:prstGeom>
        </p:spPr>
        <p:txBody>
          <a:bodyPr anchorCtr="0" anchor="t" bIns="189625" lIns="189625" spcFirstLastPara="1" rIns="189625" wrap="square" tIns="189625">
            <a:noAutofit/>
          </a:bodyPr>
          <a:lstStyle>
            <a:lvl1pPr indent="-463550" lvl="0" marL="457200" algn="ctr">
              <a:spcBef>
                <a:spcPts val="0"/>
              </a:spcBef>
              <a:spcAft>
                <a:spcPts val="0"/>
              </a:spcAft>
              <a:buSzPts val="3700"/>
              <a:buChar char="●"/>
              <a:defRPr/>
            </a:lvl1pPr>
            <a:lvl2pPr indent="-412750" lvl="1" marL="914400" algn="ctr">
              <a:spcBef>
                <a:spcPts val="3300"/>
              </a:spcBef>
              <a:spcAft>
                <a:spcPts val="0"/>
              </a:spcAft>
              <a:buSzPts val="2900"/>
              <a:buChar char="○"/>
              <a:defRPr/>
            </a:lvl2pPr>
            <a:lvl3pPr indent="-412750" lvl="2" marL="1371600" algn="ctr">
              <a:spcBef>
                <a:spcPts val="3300"/>
              </a:spcBef>
              <a:spcAft>
                <a:spcPts val="0"/>
              </a:spcAft>
              <a:buSzPts val="2900"/>
              <a:buChar char="■"/>
              <a:defRPr/>
            </a:lvl3pPr>
            <a:lvl4pPr indent="-412750" lvl="3" marL="1828800" algn="ctr">
              <a:spcBef>
                <a:spcPts val="3300"/>
              </a:spcBef>
              <a:spcAft>
                <a:spcPts val="0"/>
              </a:spcAft>
              <a:buSzPts val="2900"/>
              <a:buChar char="●"/>
              <a:defRPr/>
            </a:lvl4pPr>
            <a:lvl5pPr indent="-412750" lvl="4" marL="2286000" algn="ctr">
              <a:spcBef>
                <a:spcPts val="3300"/>
              </a:spcBef>
              <a:spcAft>
                <a:spcPts val="0"/>
              </a:spcAft>
              <a:buSzPts val="2900"/>
              <a:buChar char="○"/>
              <a:defRPr/>
            </a:lvl5pPr>
            <a:lvl6pPr indent="-412750" lvl="5" marL="2743200" algn="ctr">
              <a:spcBef>
                <a:spcPts val="3300"/>
              </a:spcBef>
              <a:spcAft>
                <a:spcPts val="0"/>
              </a:spcAft>
              <a:buSzPts val="2900"/>
              <a:buChar char="■"/>
              <a:defRPr/>
            </a:lvl6pPr>
            <a:lvl7pPr indent="-412750" lvl="6" marL="3200400" algn="ctr">
              <a:spcBef>
                <a:spcPts val="3300"/>
              </a:spcBef>
              <a:spcAft>
                <a:spcPts val="0"/>
              </a:spcAft>
              <a:buSzPts val="2900"/>
              <a:buChar char="●"/>
              <a:defRPr/>
            </a:lvl7pPr>
            <a:lvl8pPr indent="-412750" lvl="7" marL="3657600" algn="ctr">
              <a:spcBef>
                <a:spcPts val="3300"/>
              </a:spcBef>
              <a:spcAft>
                <a:spcPts val="0"/>
              </a:spcAft>
              <a:buSzPts val="2900"/>
              <a:buChar char="○"/>
              <a:defRPr/>
            </a:lvl8pPr>
            <a:lvl9pPr indent="-412750" lvl="8" marL="4114800" algn="ctr">
              <a:spcBef>
                <a:spcPts val="3300"/>
              </a:spcBef>
              <a:spcAft>
                <a:spcPts val="3300"/>
              </a:spcAft>
              <a:buSzPts val="29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10362704"/>
            <a:ext cx="1097400" cy="874800"/>
          </a:xfrm>
          <a:prstGeom prst="rect">
            <a:avLst/>
          </a:prstGeom>
        </p:spPr>
        <p:txBody>
          <a:bodyPr anchorCtr="0" anchor="ctr" bIns="189625" lIns="189625" spcFirstLastPara="1" rIns="189625" wrap="square" tIns="1896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10362704"/>
            <a:ext cx="1097400" cy="874800"/>
          </a:xfrm>
          <a:prstGeom prst="rect">
            <a:avLst/>
          </a:prstGeom>
        </p:spPr>
        <p:txBody>
          <a:bodyPr anchorCtr="0" anchor="ctr" bIns="189625" lIns="189625" spcFirstLastPara="1" rIns="189625" wrap="square" tIns="1896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988944"/>
            <a:ext cx="17041200" cy="12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9625" lIns="189625" spcFirstLastPara="1" rIns="189625" wrap="square" tIns="1896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5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561056"/>
            <a:ext cx="17041200" cy="75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89625" lIns="189625" spcFirstLastPara="1" rIns="189625" wrap="square" tIns="189625">
            <a:noAutofit/>
          </a:bodyPr>
          <a:lstStyle>
            <a:lvl1pPr indent="-4635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Char char="●"/>
              <a:defRPr sz="3700">
                <a:solidFill>
                  <a:schemeClr val="dk2"/>
                </a:solidFill>
              </a:defRPr>
            </a:lvl1pPr>
            <a:lvl2pPr indent="-412750" lvl="1" marL="914400">
              <a:lnSpc>
                <a:spcPct val="115000"/>
              </a:lnSpc>
              <a:spcBef>
                <a:spcPts val="3300"/>
              </a:spcBef>
              <a:spcAft>
                <a:spcPts val="0"/>
              </a:spcAft>
              <a:buClr>
                <a:schemeClr val="dk2"/>
              </a:buClr>
              <a:buSzPts val="2900"/>
              <a:buChar char="○"/>
              <a:defRPr sz="2900">
                <a:solidFill>
                  <a:schemeClr val="dk2"/>
                </a:solidFill>
              </a:defRPr>
            </a:lvl2pPr>
            <a:lvl3pPr indent="-412750" lvl="2" marL="1371600">
              <a:lnSpc>
                <a:spcPct val="115000"/>
              </a:lnSpc>
              <a:spcBef>
                <a:spcPts val="3300"/>
              </a:spcBef>
              <a:spcAft>
                <a:spcPts val="0"/>
              </a:spcAft>
              <a:buClr>
                <a:schemeClr val="dk2"/>
              </a:buClr>
              <a:buSzPts val="2900"/>
              <a:buChar char="■"/>
              <a:defRPr sz="2900">
                <a:solidFill>
                  <a:schemeClr val="dk2"/>
                </a:solidFill>
              </a:defRPr>
            </a:lvl3pPr>
            <a:lvl4pPr indent="-412750" lvl="3" marL="1828800">
              <a:lnSpc>
                <a:spcPct val="115000"/>
              </a:lnSpc>
              <a:spcBef>
                <a:spcPts val="3300"/>
              </a:spcBef>
              <a:spcAft>
                <a:spcPts val="0"/>
              </a:spcAft>
              <a:buClr>
                <a:schemeClr val="dk2"/>
              </a:buClr>
              <a:buSzPts val="2900"/>
              <a:buChar char="●"/>
              <a:defRPr sz="2900">
                <a:solidFill>
                  <a:schemeClr val="dk2"/>
                </a:solidFill>
              </a:defRPr>
            </a:lvl4pPr>
            <a:lvl5pPr indent="-412750" lvl="4" marL="2286000">
              <a:lnSpc>
                <a:spcPct val="115000"/>
              </a:lnSpc>
              <a:spcBef>
                <a:spcPts val="3300"/>
              </a:spcBef>
              <a:spcAft>
                <a:spcPts val="0"/>
              </a:spcAft>
              <a:buClr>
                <a:schemeClr val="dk2"/>
              </a:buClr>
              <a:buSzPts val="2900"/>
              <a:buChar char="○"/>
              <a:defRPr sz="2900">
                <a:solidFill>
                  <a:schemeClr val="dk2"/>
                </a:solidFill>
              </a:defRPr>
            </a:lvl5pPr>
            <a:lvl6pPr indent="-412750" lvl="5" marL="2743200">
              <a:lnSpc>
                <a:spcPct val="115000"/>
              </a:lnSpc>
              <a:spcBef>
                <a:spcPts val="3300"/>
              </a:spcBef>
              <a:spcAft>
                <a:spcPts val="0"/>
              </a:spcAft>
              <a:buClr>
                <a:schemeClr val="dk2"/>
              </a:buClr>
              <a:buSzPts val="2900"/>
              <a:buChar char="■"/>
              <a:defRPr sz="2900">
                <a:solidFill>
                  <a:schemeClr val="dk2"/>
                </a:solidFill>
              </a:defRPr>
            </a:lvl6pPr>
            <a:lvl7pPr indent="-412750" lvl="6" marL="3200400">
              <a:lnSpc>
                <a:spcPct val="115000"/>
              </a:lnSpc>
              <a:spcBef>
                <a:spcPts val="3300"/>
              </a:spcBef>
              <a:spcAft>
                <a:spcPts val="0"/>
              </a:spcAft>
              <a:buClr>
                <a:schemeClr val="dk2"/>
              </a:buClr>
              <a:buSzPts val="2900"/>
              <a:buChar char="●"/>
              <a:defRPr sz="2900">
                <a:solidFill>
                  <a:schemeClr val="dk2"/>
                </a:solidFill>
              </a:defRPr>
            </a:lvl7pPr>
            <a:lvl8pPr indent="-412750" lvl="7" marL="3657600">
              <a:lnSpc>
                <a:spcPct val="115000"/>
              </a:lnSpc>
              <a:spcBef>
                <a:spcPts val="3300"/>
              </a:spcBef>
              <a:spcAft>
                <a:spcPts val="0"/>
              </a:spcAft>
              <a:buClr>
                <a:schemeClr val="dk2"/>
              </a:buClr>
              <a:buSzPts val="2900"/>
              <a:buChar char="○"/>
              <a:defRPr sz="2900">
                <a:solidFill>
                  <a:schemeClr val="dk2"/>
                </a:solidFill>
              </a:defRPr>
            </a:lvl8pPr>
            <a:lvl9pPr indent="-412750" lvl="8" marL="4114800">
              <a:lnSpc>
                <a:spcPct val="115000"/>
              </a:lnSpc>
              <a:spcBef>
                <a:spcPts val="3300"/>
              </a:spcBef>
              <a:spcAft>
                <a:spcPts val="3300"/>
              </a:spcAft>
              <a:buClr>
                <a:schemeClr val="dk2"/>
              </a:buClr>
              <a:buSzPts val="2900"/>
              <a:buChar char="■"/>
              <a:defRPr sz="2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10362704"/>
            <a:ext cx="1097400" cy="8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9625" lIns="189625" spcFirstLastPara="1" rIns="189625" wrap="square" tIns="189625">
            <a:noAutofit/>
          </a:bodyPr>
          <a:lstStyle>
            <a:lvl1pPr lvl="0" algn="r">
              <a:buNone/>
              <a:defRPr sz="2100">
                <a:solidFill>
                  <a:schemeClr val="dk2"/>
                </a:solidFill>
              </a:defRPr>
            </a:lvl1pPr>
            <a:lvl2pPr lvl="1" algn="r">
              <a:buNone/>
              <a:defRPr sz="2100">
                <a:solidFill>
                  <a:schemeClr val="dk2"/>
                </a:solidFill>
              </a:defRPr>
            </a:lvl2pPr>
            <a:lvl3pPr lvl="2" algn="r">
              <a:buNone/>
              <a:defRPr sz="2100">
                <a:solidFill>
                  <a:schemeClr val="dk2"/>
                </a:solidFill>
              </a:defRPr>
            </a:lvl3pPr>
            <a:lvl4pPr lvl="3" algn="r">
              <a:buNone/>
              <a:defRPr sz="2100">
                <a:solidFill>
                  <a:schemeClr val="dk2"/>
                </a:solidFill>
              </a:defRPr>
            </a:lvl4pPr>
            <a:lvl5pPr lvl="4" algn="r">
              <a:buNone/>
              <a:defRPr sz="2100">
                <a:solidFill>
                  <a:schemeClr val="dk2"/>
                </a:solidFill>
              </a:defRPr>
            </a:lvl5pPr>
            <a:lvl6pPr lvl="5" algn="r">
              <a:buNone/>
              <a:defRPr sz="2100">
                <a:solidFill>
                  <a:schemeClr val="dk2"/>
                </a:solidFill>
              </a:defRPr>
            </a:lvl6pPr>
            <a:lvl7pPr lvl="6" algn="r">
              <a:buNone/>
              <a:defRPr sz="2100">
                <a:solidFill>
                  <a:schemeClr val="dk2"/>
                </a:solidFill>
              </a:defRPr>
            </a:lvl7pPr>
            <a:lvl8pPr lvl="7" algn="r">
              <a:buNone/>
              <a:defRPr sz="2100">
                <a:solidFill>
                  <a:schemeClr val="dk2"/>
                </a:solidFill>
              </a:defRPr>
            </a:lvl8pPr>
            <a:lvl9pPr lvl="8" algn="r">
              <a:buNone/>
              <a:defRPr sz="21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8.png"/><Relationship Id="rId13" Type="http://schemas.openxmlformats.org/officeDocument/2006/relationships/image" Target="../media/image5.png"/><Relationship Id="rId1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9.png"/><Relationship Id="rId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100" y="5469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6150" y="12323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47550" y="81915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2300" y="97726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535800" y="84201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43550" y="62484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10250" y="25146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3506250" y="25908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3373700" y="67056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552750" y="77343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8900" y="85915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14250" y="18228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14250" y="24134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14250" y="30039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14250" y="35945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100" y="10041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100" y="14613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100" y="20574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100" y="26534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100" y="32495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100" y="38455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100" y="44416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100" y="48988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100" y="53244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100" y="5847813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100" y="6291463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100" y="6824863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100" y="7250538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18900" y="90422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47550" y="87439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47550" y="76962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