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1430000" cx="1143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600">
          <p15:clr>
            <a:srgbClr val="A4A3A4"/>
          </p15:clr>
        </p15:guide>
        <p15:guide id="2" pos="36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600" orient="horz"/>
        <p:guide pos="36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89635" y="1654611"/>
            <a:ext cx="10650600" cy="4561200"/>
          </a:xfrm>
          <a:prstGeom prst="rect">
            <a:avLst/>
          </a:prstGeom>
        </p:spPr>
        <p:txBody>
          <a:bodyPr anchorCtr="0" anchor="b" bIns="143900" lIns="143900" spcFirstLastPara="1" rIns="143900" wrap="square" tIns="143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1pPr>
            <a:lvl2pPr lvl="1" algn="ctr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2pPr>
            <a:lvl3pPr lvl="2" algn="ctr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3pPr>
            <a:lvl4pPr lvl="3" algn="ctr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4pPr>
            <a:lvl5pPr lvl="4" algn="ctr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5pPr>
            <a:lvl6pPr lvl="5" algn="ctr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6pPr>
            <a:lvl7pPr lvl="6" algn="ctr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7pPr>
            <a:lvl8pPr lvl="7" algn="ctr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8pPr>
            <a:lvl9pPr lvl="8" algn="ctr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89625" y="6298056"/>
            <a:ext cx="10650600" cy="17613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89625" y="4779667"/>
            <a:ext cx="10650600" cy="1870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1pPr>
            <a:lvl2pPr lvl="1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89625" y="988944"/>
            <a:ext cx="10650600" cy="12726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89625" y="2561056"/>
            <a:ext cx="10650600" cy="75921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indent="-368300" lvl="1" marL="914400">
              <a:spcBef>
                <a:spcPts val="25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25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25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25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25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25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25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2500"/>
              </a:spcBef>
              <a:spcAft>
                <a:spcPts val="25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89625" y="988944"/>
            <a:ext cx="10650600" cy="12726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89625" y="2561056"/>
            <a:ext cx="4999800" cy="75921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49250" lvl="1" marL="914400">
              <a:spcBef>
                <a:spcPts val="250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>
              <a:spcBef>
                <a:spcPts val="250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>
              <a:spcBef>
                <a:spcPts val="250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>
              <a:spcBef>
                <a:spcPts val="250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>
              <a:spcBef>
                <a:spcPts val="250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>
              <a:spcBef>
                <a:spcPts val="250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>
              <a:spcBef>
                <a:spcPts val="250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>
              <a:spcBef>
                <a:spcPts val="2500"/>
              </a:spcBef>
              <a:spcAft>
                <a:spcPts val="250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6040500" y="2561056"/>
            <a:ext cx="4999800" cy="75921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49250" lvl="1" marL="914400">
              <a:spcBef>
                <a:spcPts val="250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>
              <a:spcBef>
                <a:spcPts val="250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>
              <a:spcBef>
                <a:spcPts val="250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>
              <a:spcBef>
                <a:spcPts val="250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>
              <a:spcBef>
                <a:spcPts val="250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>
              <a:spcBef>
                <a:spcPts val="250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>
              <a:spcBef>
                <a:spcPts val="250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>
              <a:spcBef>
                <a:spcPts val="2500"/>
              </a:spcBef>
              <a:spcAft>
                <a:spcPts val="250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89625" y="988944"/>
            <a:ext cx="10650600" cy="12726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89625" y="1234667"/>
            <a:ext cx="3510000" cy="1679400"/>
          </a:xfrm>
          <a:prstGeom prst="rect">
            <a:avLst/>
          </a:prstGeom>
        </p:spPr>
        <p:txBody>
          <a:bodyPr anchorCtr="0" anchor="b" bIns="143900" lIns="143900" spcFirstLastPara="1" rIns="143900" wrap="square" tIns="143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89625" y="3088000"/>
            <a:ext cx="3510000" cy="70653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49250" lvl="1" marL="914400">
              <a:spcBef>
                <a:spcPts val="250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>
              <a:spcBef>
                <a:spcPts val="250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>
              <a:spcBef>
                <a:spcPts val="250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>
              <a:spcBef>
                <a:spcPts val="250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>
              <a:spcBef>
                <a:spcPts val="250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>
              <a:spcBef>
                <a:spcPts val="250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>
              <a:spcBef>
                <a:spcPts val="250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>
              <a:spcBef>
                <a:spcPts val="2500"/>
              </a:spcBef>
              <a:spcAft>
                <a:spcPts val="250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612813" y="1000333"/>
            <a:ext cx="7959600" cy="90906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1pPr>
            <a:lvl2pPr lvl="1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715000" y="-278"/>
            <a:ext cx="5715000" cy="1143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43900" lIns="143900" spcFirstLastPara="1" rIns="143900" wrap="square" tIns="143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31875" y="2740389"/>
            <a:ext cx="5056500" cy="3294000"/>
          </a:xfrm>
          <a:prstGeom prst="rect">
            <a:avLst/>
          </a:prstGeom>
        </p:spPr>
        <p:txBody>
          <a:bodyPr anchorCtr="0" anchor="b" bIns="143900" lIns="143900" spcFirstLastPara="1" rIns="143900" wrap="square" tIns="143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31875" y="6229056"/>
            <a:ext cx="5056500" cy="27447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6174375" y="1609056"/>
            <a:ext cx="4796100" cy="82113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indent="-368300" lvl="1" marL="914400">
              <a:spcBef>
                <a:spcPts val="25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25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25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25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25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25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25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2500"/>
              </a:spcBef>
              <a:spcAft>
                <a:spcPts val="25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89625" y="9401278"/>
            <a:ext cx="7498500" cy="13446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89625" y="2458056"/>
            <a:ext cx="10650600" cy="4363200"/>
          </a:xfrm>
          <a:prstGeom prst="rect">
            <a:avLst/>
          </a:prstGeom>
        </p:spPr>
        <p:txBody>
          <a:bodyPr anchorCtr="0" anchor="b" bIns="143900" lIns="143900" spcFirstLastPara="1" rIns="143900" wrap="square" tIns="143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89625" y="7004944"/>
            <a:ext cx="10650600" cy="2890800"/>
          </a:xfrm>
          <a:prstGeom prst="rect">
            <a:avLst/>
          </a:prstGeom>
        </p:spPr>
        <p:txBody>
          <a:bodyPr anchorCtr="0" anchor="t" bIns="143900" lIns="143900" spcFirstLastPara="1" rIns="143900" wrap="square" tIns="143900">
            <a:noAutofit/>
          </a:bodyPr>
          <a:lstStyle>
            <a:lvl1pPr indent="-406400" lvl="0" marL="4572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indent="-368300" lvl="1" marL="914400" algn="ctr">
              <a:spcBef>
                <a:spcPts val="25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algn="ctr">
              <a:spcBef>
                <a:spcPts val="25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algn="ctr">
              <a:spcBef>
                <a:spcPts val="25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algn="ctr">
              <a:spcBef>
                <a:spcPts val="25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algn="ctr">
              <a:spcBef>
                <a:spcPts val="25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algn="ctr">
              <a:spcBef>
                <a:spcPts val="25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algn="ctr">
              <a:spcBef>
                <a:spcPts val="25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algn="ctr">
              <a:spcBef>
                <a:spcPts val="2500"/>
              </a:spcBef>
              <a:spcAft>
                <a:spcPts val="25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9625" y="988944"/>
            <a:ext cx="10650600" cy="12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900" lIns="143900" spcFirstLastPara="1" rIns="143900" wrap="square" tIns="143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9625" y="2561056"/>
            <a:ext cx="10650600" cy="75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900" lIns="143900" spcFirstLastPara="1" rIns="143900" wrap="square" tIns="143900">
            <a:noAutofit/>
          </a:bodyPr>
          <a:lstStyle>
            <a:lvl1pPr indent="-406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1pPr>
            <a:lvl2pPr indent="-368300" lvl="1" marL="91440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 sz="2200">
                <a:solidFill>
                  <a:schemeClr val="dk2"/>
                </a:solidFill>
              </a:defRPr>
            </a:lvl2pPr>
            <a:lvl3pPr indent="-368300" lvl="2" marL="137160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 sz="2200">
                <a:solidFill>
                  <a:schemeClr val="dk2"/>
                </a:solidFill>
              </a:defRPr>
            </a:lvl3pPr>
            <a:lvl4pPr indent="-368300" lvl="3" marL="182880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4pPr>
            <a:lvl5pPr indent="-368300" lvl="4" marL="228600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 sz="2200">
                <a:solidFill>
                  <a:schemeClr val="dk2"/>
                </a:solidFill>
              </a:defRPr>
            </a:lvl5pPr>
            <a:lvl6pPr indent="-368300" lvl="5" marL="274320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 sz="2200">
                <a:solidFill>
                  <a:schemeClr val="dk2"/>
                </a:solidFill>
              </a:defRPr>
            </a:lvl6pPr>
            <a:lvl7pPr indent="-368300" lvl="6" marL="320040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7pPr>
            <a:lvl8pPr indent="-368300" lvl="7" marL="365760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 sz="2200">
                <a:solidFill>
                  <a:schemeClr val="dk2"/>
                </a:solidFill>
              </a:defRPr>
            </a:lvl8pPr>
            <a:lvl9pPr indent="-368300" lvl="8" marL="411480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2"/>
              </a:buClr>
              <a:buSzPts val="2200"/>
              <a:buChar char="■"/>
              <a:defRPr sz="2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0590572" y="10362704"/>
            <a:ext cx="6858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3900" lIns="143900" spcFirstLastPara="1" rIns="143900" wrap="square" tIns="143900">
            <a:noAutofit/>
          </a:bodyPr>
          <a:lstStyle>
            <a:lvl1pPr lvl="0" algn="r">
              <a:buNone/>
              <a:defRPr sz="1600">
                <a:solidFill>
                  <a:schemeClr val="dk2"/>
                </a:solidFill>
              </a:defRPr>
            </a:lvl1pPr>
            <a:lvl2pPr lvl="1" algn="r">
              <a:buNone/>
              <a:defRPr sz="1600">
                <a:solidFill>
                  <a:schemeClr val="dk2"/>
                </a:solidFill>
              </a:defRPr>
            </a:lvl2pPr>
            <a:lvl3pPr lvl="2" algn="r">
              <a:buNone/>
              <a:defRPr sz="1600">
                <a:solidFill>
                  <a:schemeClr val="dk2"/>
                </a:solidFill>
              </a:defRPr>
            </a:lvl3pPr>
            <a:lvl4pPr lvl="3" algn="r">
              <a:buNone/>
              <a:defRPr sz="1600">
                <a:solidFill>
                  <a:schemeClr val="dk2"/>
                </a:solidFill>
              </a:defRPr>
            </a:lvl4pPr>
            <a:lvl5pPr lvl="4" algn="r">
              <a:buNone/>
              <a:defRPr sz="1600">
                <a:solidFill>
                  <a:schemeClr val="dk2"/>
                </a:solidFill>
              </a:defRPr>
            </a:lvl5pPr>
            <a:lvl6pPr lvl="5" algn="r">
              <a:buNone/>
              <a:defRPr sz="1600">
                <a:solidFill>
                  <a:schemeClr val="dk2"/>
                </a:solidFill>
              </a:defRPr>
            </a:lvl6pPr>
            <a:lvl7pPr lvl="6" algn="r">
              <a:buNone/>
              <a:defRPr sz="1600">
                <a:solidFill>
                  <a:schemeClr val="dk2"/>
                </a:solidFill>
              </a:defRPr>
            </a:lvl7pPr>
            <a:lvl8pPr lvl="7" algn="r">
              <a:buNone/>
              <a:defRPr sz="1600">
                <a:solidFill>
                  <a:schemeClr val="dk2"/>
                </a:solidFill>
              </a:defRPr>
            </a:lvl8pPr>
            <a:lvl9pPr lvl="8" algn="r">
              <a:buNone/>
              <a:defRPr sz="1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3.png"/><Relationship Id="rId11" Type="http://schemas.openxmlformats.org/officeDocument/2006/relationships/image" Target="../media/image8.png"/><Relationship Id="rId10" Type="http://schemas.openxmlformats.org/officeDocument/2006/relationships/image" Target="../media/image1.png"/><Relationship Id="rId12" Type="http://schemas.openxmlformats.org/officeDocument/2006/relationships/image" Target="../media/image9.png"/><Relationship Id="rId9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3183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20050" y="47464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8700" y="75669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900" y="98397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34150" y="72621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19850" y="78186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8900" y="85915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24700" y="53244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91400" y="4898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62850" y="44416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7755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12327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16764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21200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25637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30073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35272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39844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44100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493341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537706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591046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00" y="6336138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8900" y="90422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8700" y="70981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7550" y="76962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810300" y="84928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19850" y="89500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134150" y="65532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